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0" r:id="rId6"/>
    <p:sldId id="259" r:id="rId7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ihuan li" initials="pl" lastIdx="1" clrIdx="0"/>
  <p:cmAuthor id="1" name="Derli0n" initials="D" lastIdx="1" clrIdx="0"/>
  <p:cmAuthor id="2" name="纪 泽明" initials="纪" lastIdx="2" clrIdx="1"/>
  <p:cmAuthor id="3" name="王 杰" initials="王" lastIdx="63" clrIdx="2"/>
  <p:cmAuthor id="4" name="恩泽" initials="恩泽" lastIdx="1" clrIdx="3"/>
  <p:cmAuthor id="5" name="Yao Lin" initials="YL" lastIdx="7" clrIdx="4"/>
  <p:cmAuthor id="75" name="作者" initials="A" lastIdx="0" clrIdx="24"/>
  <p:cmAuthor id="6" name="ming qiu" initials="m" lastIdx="17" clrIdx="1"/>
  <p:cmAuthor id="7" name="1206988966@qq.com" initials="1" lastIdx="1" clrIdx="2"/>
  <p:cmAuthor id="8" name="姜伟光" initials="姜" lastIdx="1" clrIdx="0"/>
  <p:cmAuthor id="10" name="dell" initials="d" lastIdx="34" clrIdx="9"/>
  <p:cmAuthor id="11" name="邱贞林" initials="邱" lastIdx="1" clrIdx="10"/>
  <p:cmAuthor id="76" name="dreamsummit" initials="dream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6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77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开场白：各位领导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下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午好：下面由我就中国疏浚协会的大致情况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（快速或详细）向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各位领导做下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简单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介绍。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1E2EB-4704-44C1-8C72-2A5E9A9A46D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敬请指正 </a:t>
            </a:r>
            <a:r>
              <a:rPr lang="zh-CN" altLang="zh-CN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感谢各位领导聆听</a:t>
            </a:r>
            <a:r>
              <a:rPr lang="zh-CN" altLang="en-US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，我的汇报完毕。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敬请各位指正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2629116659d419191173a116b3891e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5" y="-635"/>
            <a:ext cx="1219009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48000" y="1923415"/>
            <a:ext cx="6096000" cy="4179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5335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字魂125号-九州真书" panose="00000500000000000000" charset="-122"/>
                <a:sym typeface="+mn-ea"/>
              </a:rPr>
              <a:t>题目</a:t>
            </a:r>
            <a:endParaRPr lang="zh-CN" altLang="en-US" sz="5335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字魂125号-九州真书" panose="00000500000000000000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副标题（注：如有副标题添加）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kumimoji="0" lang="zh-CN" altLang="en-US" sz="3200" b="1" i="0" u="none" strike="noStrike" kern="1200" spc="0" normalizeH="0" baseline="0" dirty="0">
              <a:solidFill>
                <a:schemeClr val="bg1">
                  <a:lumMod val="95000"/>
                </a:schemeClr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单位</a:t>
            </a: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 </a:t>
            </a:r>
            <a:endParaRPr lang="en-US" altLang="zh-CN" sz="3200" b="1" dirty="0">
              <a:solidFill>
                <a:schemeClr val="bg1">
                  <a:lumMod val="9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kumimoji="0" lang="zh-CN" altLang="en-US" sz="3200" b="1" i="0" u="none" strike="noStrike" kern="1200" spc="0" normalizeH="0" baseline="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姓名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/>
            <a:r>
              <a:rPr lang="zh-CN" altLang="en-US" sz="213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电话</a:t>
            </a:r>
            <a:r>
              <a:rPr lang="en-US" altLang="zh-CN" sz="213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:     </a:t>
            </a:r>
            <a:endParaRPr lang="en-US" altLang="zh-CN" sz="2135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/>
            <a:endParaRPr lang="en-US" altLang="zh-CN" sz="2135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 descr="19e6ec8bf213d3bddd7b1a42421e84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15255" y="256540"/>
            <a:ext cx="1764030" cy="138874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矩形 12"/>
          <p:cNvSpPr/>
          <p:nvPr/>
        </p:nvSpPr>
        <p:spPr>
          <a:xfrm>
            <a:off x="1008380" y="1351280"/>
            <a:ext cx="1974850" cy="257175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177290" y="1520190"/>
            <a:ext cx="1637030" cy="1693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个人照片</a:t>
            </a:r>
            <a:endParaRPr lang="zh-CN" altLang="en-US" sz="24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90085" y="1351280"/>
            <a:ext cx="359791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嘉宾个人简介：中文介绍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英文介绍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30930" y="2550160"/>
            <a:ext cx="754888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模板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（照片要求：西装，蓝底2寸，照片原图单独发送）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**，正高级工程师，现任*****中心副主任（主持工作）。多年致力于***的研究。带领团队开展***，取得具有国际先进水平的***核心技术成果；长期开展****自主研制，创新性的研制了***等装备，解决***中的重要施工工艺难题；近年来承担的国家科技支撑计划项目、***科技支撑计划项目、科技研发项目***余项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注：1、最好200-300字，包括公司职务职称主要工作业绩。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2、照片及简介放到会议手册中。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06563" y="1271588"/>
            <a:ext cx="424180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ct val="0"/>
              </a:spcBef>
              <a:buFontTx/>
              <a:buNone/>
            </a:pPr>
            <a:r>
              <a:rPr lang="en-US" altLang="ko-KR" sz="6000" b="1">
                <a:solidFill>
                  <a:srgbClr val="5F5F5F"/>
                </a:solidFill>
                <a:latin typeface="Times New Roman" panose="02020603050405020304" pitchFamily="18" charset="0"/>
                <a:ea typeface="Dotum" panose="020B0600000101010101" pitchFamily="34" charset="-127"/>
              </a:rPr>
              <a:t>Contents</a:t>
            </a:r>
            <a:endParaRPr lang="en-US" altLang="ko-KR" sz="6000" b="1">
              <a:solidFill>
                <a:srgbClr val="5F5F5F"/>
              </a:solidFill>
              <a:latin typeface="Times New Roman" panose="02020603050405020304" pitchFamily="18" charset="0"/>
              <a:ea typeface="Dotum" panose="020B0600000101010101" pitchFamily="34" charset="-127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34160" y="903605"/>
            <a:ext cx="152590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 录</a:t>
            </a:r>
            <a:endParaRPr kumimoji="0"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48063" y="2400301"/>
            <a:ext cx="5568951" cy="313372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 bwMode="auto">
          <a:xfrm>
            <a:off x="4448175" y="3201988"/>
            <a:ext cx="4268788" cy="397109"/>
            <a:chOff x="5117539" y="1255093"/>
            <a:chExt cx="2858964" cy="395920"/>
          </a:xfrm>
        </p:grpSpPr>
        <p:sp>
          <p:nvSpPr>
            <p:cNvPr id="49173" name="圆角矩形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117539" y="1255093"/>
              <a:ext cx="2858964" cy="394815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4" name="矩形 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244011" y="1283816"/>
              <a:ext cx="2661455" cy="36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二、</a:t>
              </a:r>
              <a:endParaRPr lang="en-US" altLang="zh-CN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7"/>
          <p:cNvGrpSpPr/>
          <p:nvPr/>
        </p:nvGrpSpPr>
        <p:grpSpPr bwMode="auto">
          <a:xfrm>
            <a:off x="4448176" y="2643189"/>
            <a:ext cx="2879725" cy="396875"/>
            <a:chOff x="5117539" y="765638"/>
            <a:chExt cx="2520000" cy="396000"/>
          </a:xfrm>
        </p:grpSpPr>
        <p:sp>
          <p:nvSpPr>
            <p:cNvPr id="49171" name="圆角矩形 8"/>
            <p:cNvSpPr>
              <a:spLocks noChangeArrowheads="1"/>
            </p:cNvSpPr>
            <p:nvPr/>
          </p:nvSpPr>
          <p:spPr bwMode="auto">
            <a:xfrm>
              <a:off x="5117539" y="765638"/>
              <a:ext cx="2520000" cy="396000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2" name="矩形 9"/>
            <p:cNvSpPr>
              <a:spLocks noChangeArrowheads="1"/>
            </p:cNvSpPr>
            <p:nvPr/>
          </p:nvSpPr>
          <p:spPr bwMode="auto">
            <a:xfrm>
              <a:off x="5315049" y="794361"/>
              <a:ext cx="2124979" cy="33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lvl="1" algn="ctr">
                <a:spcBef>
                  <a:spcPct val="0"/>
                </a:spcBef>
                <a:buClr>
                  <a:schemeClr val="tx1"/>
                </a:buClr>
                <a:buNone/>
              </a:pPr>
              <a:r>
                <a:rPr kumimoji="0"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10"/>
          <p:cNvGrpSpPr/>
          <p:nvPr>
            <p:custDataLst>
              <p:tags r:id="rId7"/>
            </p:custDataLst>
          </p:nvPr>
        </p:nvGrpSpPr>
        <p:grpSpPr bwMode="auto">
          <a:xfrm>
            <a:off x="4448175" y="3727451"/>
            <a:ext cx="4248151" cy="403225"/>
            <a:chOff x="5117538" y="1744548"/>
            <a:chExt cx="2520000" cy="347518"/>
          </a:xfrm>
        </p:grpSpPr>
        <p:sp>
          <p:nvSpPr>
            <p:cNvPr id="49169" name="圆角矩形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17538" y="1744548"/>
              <a:ext cx="2520000" cy="347518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0" name="矩形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242925" y="1773271"/>
              <a:ext cx="2093907" cy="317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三、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38"/>
          <p:cNvGrpSpPr/>
          <p:nvPr/>
        </p:nvGrpSpPr>
        <p:grpSpPr bwMode="auto">
          <a:xfrm>
            <a:off x="4448175" y="2654301"/>
            <a:ext cx="4319588" cy="397446"/>
            <a:chOff x="5117539" y="765638"/>
            <a:chExt cx="2553289" cy="395341"/>
          </a:xfrm>
        </p:grpSpPr>
        <p:sp>
          <p:nvSpPr>
            <p:cNvPr id="49167" name="圆角矩形 39"/>
            <p:cNvSpPr>
              <a:spLocks noChangeArrowheads="1"/>
            </p:cNvSpPr>
            <p:nvPr/>
          </p:nvSpPr>
          <p:spPr bwMode="auto">
            <a:xfrm>
              <a:off x="5117539" y="765638"/>
              <a:ext cx="2519508" cy="395341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E60020"/>
                </a:gs>
                <a:gs pos="100000">
                  <a:srgbClr val="8E000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8" name="矩形 40"/>
            <p:cNvSpPr>
              <a:spLocks noChangeArrowheads="1"/>
            </p:cNvSpPr>
            <p:nvPr/>
          </p:nvSpPr>
          <p:spPr bwMode="auto">
            <a:xfrm>
              <a:off x="5245480" y="794361"/>
              <a:ext cx="2425348" cy="366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一、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10"/>
          <p:cNvGrpSpPr/>
          <p:nvPr>
            <p:custDataLst>
              <p:tags r:id="rId10"/>
            </p:custDataLst>
          </p:nvPr>
        </p:nvGrpSpPr>
        <p:grpSpPr bwMode="auto">
          <a:xfrm>
            <a:off x="4432300" y="4302127"/>
            <a:ext cx="4275137" cy="403225"/>
            <a:chOff x="5117538" y="1744548"/>
            <a:chExt cx="2520000" cy="347354"/>
          </a:xfrm>
        </p:grpSpPr>
        <p:sp>
          <p:nvSpPr>
            <p:cNvPr id="49165" name="圆角矩形 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117538" y="1744548"/>
              <a:ext cx="2520000" cy="347354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6" name="矩形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256841" y="1773271"/>
              <a:ext cx="2380697" cy="317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四、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10"/>
          <p:cNvGrpSpPr/>
          <p:nvPr>
            <p:custDataLst>
              <p:tags r:id="rId13"/>
            </p:custDataLst>
          </p:nvPr>
        </p:nvGrpSpPr>
        <p:grpSpPr bwMode="auto">
          <a:xfrm>
            <a:off x="4448175" y="4838701"/>
            <a:ext cx="4268788" cy="403225"/>
            <a:chOff x="5117538" y="1744548"/>
            <a:chExt cx="2520000" cy="395659"/>
          </a:xfrm>
        </p:grpSpPr>
        <p:sp>
          <p:nvSpPr>
            <p:cNvPr id="49163" name="圆角矩形 1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117538" y="1744548"/>
              <a:ext cx="2520000" cy="395659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4" name="矩形 12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256841" y="1773271"/>
              <a:ext cx="2093907" cy="361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五、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2756" name="矩形 3"/>
          <p:cNvSpPr>
            <a:spLocks noChangeArrowheads="1"/>
          </p:cNvSpPr>
          <p:nvPr/>
        </p:nvSpPr>
        <p:spPr bwMode="auto">
          <a:xfrm>
            <a:off x="4948903" y="4392931"/>
            <a:ext cx="231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敬请各位指正！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20" y="3064028"/>
            <a:ext cx="2292351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994149" y="3907427"/>
            <a:ext cx="4203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Thank you for your listening.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Wish you have a nice day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CN" altLang="en-US" sz="11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5184346" y="3380959"/>
            <a:ext cx="185166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CN" altLang="en-US" sz="1500" dirty="0">
                <a:solidFill>
                  <a:srgbClr val="004898"/>
                </a:solidFill>
                <a:latin typeface="微软雅黑" panose="020B0503020204020204" charset="-122"/>
                <a:ea typeface="微软雅黑" panose="020B0503020204020204" charset="-122"/>
              </a:rPr>
              <a:t>祝您有个美好的一天</a:t>
            </a:r>
            <a:endParaRPr kumimoji="0" lang="zh-CN" altLang="en-US" sz="15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537" y="3040849"/>
            <a:ext cx="2222500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7"/>
          <p:cNvSpPr txBox="1"/>
          <p:nvPr/>
        </p:nvSpPr>
        <p:spPr>
          <a:xfrm>
            <a:off x="4463819" y="2475824"/>
            <a:ext cx="3600451" cy="697865"/>
          </a:xfrm>
          <a:prstGeom prst="rect">
            <a:avLst/>
          </a:prstGeom>
          <a:noFill/>
        </p:spPr>
        <p:txBody>
          <a:bodyPr lIns="68580" tIns="34289" rIns="68580" bIns="34289">
            <a:spAutoFit/>
          </a:bodyPr>
          <a:lstStyle/>
          <a:p>
            <a:pPr algn="ctr" defTabSz="685800">
              <a:defRPr/>
            </a:pPr>
            <a:r>
              <a:rPr lang="zh-CN" altLang="en-US" sz="4100" dirty="0">
                <a:solidFill>
                  <a:srgbClr val="004898"/>
                </a:solidFill>
                <a:effectLst>
                  <a:outerShdw blurRad="266700" algn="tl" rotWithShape="0">
                    <a:srgbClr val="1F497D">
                      <a:lumMod val="40000"/>
                      <a:lumOff val="60000"/>
                      <a:alpha val="55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謝謝您的聆聽</a:t>
            </a:r>
            <a:endParaRPr lang="zh-CN" altLang="en-US" sz="4100" dirty="0">
              <a:solidFill>
                <a:srgbClr val="004898"/>
              </a:solidFill>
              <a:effectLst>
                <a:outerShdw blurRad="266700" algn="tl" rotWithShape="0">
                  <a:srgbClr val="1F497D">
                    <a:lumMod val="40000"/>
                    <a:lumOff val="60000"/>
                    <a:alpha val="5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17887" y="1413087"/>
            <a:ext cx="8247380" cy="5835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t">
            <a:spAutoFit/>
          </a:bodyPr>
          <a:p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  </a:t>
            </a: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疏浚依河而生 向海而兴 疏浚与生态更</a:t>
            </a:r>
            <a:r>
              <a:rPr lang="zh-CN" altLang="en-US" sz="3200" b="1" dirty="0" smtClean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和谐</a:t>
            </a:r>
            <a:endParaRPr lang="zh-CN" altLang="en-US" sz="3200" b="1" dirty="0" smtClean="0"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3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6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7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8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9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0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1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2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3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4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6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7.xml><?xml version="1.0" encoding="utf-8"?>
<p:tagLst xmlns:p="http://schemas.openxmlformats.org/presentationml/2006/main">
  <p:tag name="commondata" val="eyJoZGlkIjoiNWY1MmNiNWE2YjY2MzU3MTY0MTdiZThlY2RmODZlNm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WPS 演示</Application>
  <PresentationFormat>宽屏</PresentationFormat>
  <Paragraphs>51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微软雅黑</vt:lpstr>
      <vt:lpstr>字魂125号-九州真书</vt:lpstr>
      <vt:lpstr>Arial Unicode MS</vt:lpstr>
      <vt:lpstr>楷体</vt:lpstr>
      <vt:lpstr>等线</vt:lpstr>
      <vt:lpstr>仿宋</vt:lpstr>
      <vt:lpstr>Times New Roman</vt:lpstr>
      <vt:lpstr>Calibri</vt:lpstr>
      <vt:lpstr>Dotum</vt:lpstr>
      <vt:lpstr>Malgun Gothic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中国疏浚协会</dc:creator>
  <cp:lastModifiedBy>纪泽明</cp:lastModifiedBy>
  <cp:revision>163</cp:revision>
  <dcterms:created xsi:type="dcterms:W3CDTF">2024-06-26T02:42:00Z</dcterms:created>
  <dcterms:modified xsi:type="dcterms:W3CDTF">2024-06-26T03:17:27Z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9DF3C2DD3C844F7AB480C5FB28DE44C1_12</vt:lpwstr>
  </property>
</Properties>
</file>